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media/media1.mp3" ContentType="application/vnd.sun.star.media"/>
  <Override PartName="/ppt/media/image2.png" ContentType="image/png"/>
  <Override PartName="/ppt/media/media3.mp3" ContentType="application/vnd.sun.star.media"/>
  <Override PartName="/ppt/media/image4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c2f25f"/>
            </a:gs>
            <a:gs pos="100000">
              <a:srgbClr val="92bd3f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0" name="Group 1"/>
          <p:cNvGrpSpPr/>
          <p:nvPr/>
        </p:nvGrpSpPr>
        <p:grpSpPr>
          <a:xfrm>
            <a:off x="-567000" y="0"/>
            <a:ext cx="10457640" cy="7115760"/>
            <a:chOff x="-567000" y="0"/>
            <a:chExt cx="10457640" cy="7115760"/>
          </a:xfrm>
        </p:grpSpPr>
        <p:grpSp>
          <p:nvGrpSpPr>
            <p:cNvPr id="1" name="Group 2"/>
            <p:cNvGrpSpPr/>
            <p:nvPr/>
          </p:nvGrpSpPr>
          <p:grpSpPr>
            <a:xfrm>
              <a:off x="77760" y="0"/>
              <a:ext cx="9144000" cy="6858000"/>
              <a:chOff x="77760" y="0"/>
              <a:chExt cx="9144000" cy="6858000"/>
            </a:xfrm>
          </p:grpSpPr>
          <p:grpSp>
            <p:nvGrpSpPr>
              <p:cNvPr id="2" name="Group 3"/>
              <p:cNvGrpSpPr/>
              <p:nvPr/>
            </p:nvGrpSpPr>
            <p:grpSpPr>
              <a:xfrm>
                <a:off x="77760" y="0"/>
                <a:ext cx="2513880" cy="6857280"/>
                <a:chOff x="77760" y="0"/>
                <a:chExt cx="2513880" cy="6857280"/>
              </a:xfrm>
            </p:grpSpPr>
            <p:sp>
              <p:nvSpPr>
                <p:cNvPr id="3" name="CustomShape 4"/>
                <p:cNvSpPr/>
                <p:nvPr/>
              </p:nvSpPr>
              <p:spPr>
                <a:xfrm>
                  <a:off x="99216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" name="CustomShape 5"/>
                <p:cNvSpPr/>
                <p:nvPr/>
              </p:nvSpPr>
              <p:spPr>
                <a:xfrm>
                  <a:off x="7776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" name="CustomShape 6"/>
                <p:cNvSpPr/>
                <p:nvPr/>
              </p:nvSpPr>
              <p:spPr>
                <a:xfrm>
                  <a:off x="30636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6" name="Group 7"/>
              <p:cNvGrpSpPr/>
              <p:nvPr/>
            </p:nvGrpSpPr>
            <p:grpSpPr>
              <a:xfrm>
                <a:off x="500400" y="0"/>
                <a:ext cx="2513880" cy="6857280"/>
                <a:chOff x="500400" y="0"/>
                <a:chExt cx="2513880" cy="6857280"/>
              </a:xfrm>
            </p:grpSpPr>
            <p:sp>
              <p:nvSpPr>
                <p:cNvPr id="7" name="CustomShape 8"/>
                <p:cNvSpPr/>
                <p:nvPr/>
              </p:nvSpPr>
              <p:spPr>
                <a:xfrm>
                  <a:off x="141480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8" name="CustomShape 9"/>
                <p:cNvSpPr/>
                <p:nvPr/>
              </p:nvSpPr>
              <p:spPr>
                <a:xfrm>
                  <a:off x="50040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9" name="CustomShape 10"/>
                <p:cNvSpPr/>
                <p:nvPr/>
              </p:nvSpPr>
              <p:spPr>
                <a:xfrm>
                  <a:off x="72900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10" name="Group 11"/>
              <p:cNvGrpSpPr/>
              <p:nvPr/>
            </p:nvGrpSpPr>
            <p:grpSpPr>
              <a:xfrm>
                <a:off x="6707880" y="720"/>
                <a:ext cx="2513880" cy="6857280"/>
                <a:chOff x="6707880" y="720"/>
                <a:chExt cx="2513880" cy="6857280"/>
              </a:xfrm>
            </p:grpSpPr>
            <p:sp>
              <p:nvSpPr>
                <p:cNvPr id="11" name="CustomShape 12"/>
                <p:cNvSpPr/>
                <p:nvPr/>
              </p:nvSpPr>
              <p:spPr>
                <a:xfrm rot="10800000">
                  <a:off x="6707880" y="72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2" name="CustomShape 13"/>
                <p:cNvSpPr/>
                <p:nvPr/>
              </p:nvSpPr>
              <p:spPr>
                <a:xfrm rot="10800000">
                  <a:off x="8765280" y="72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" name="CustomShape 14"/>
                <p:cNvSpPr/>
                <p:nvPr/>
              </p:nvSpPr>
              <p:spPr>
                <a:xfrm rot="10800000">
                  <a:off x="8231760" y="72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sp>
            <p:nvSpPr>
              <p:cNvPr id="14" name="CustomShape 15"/>
              <p:cNvSpPr/>
              <p:nvPr/>
            </p:nvSpPr>
            <p:spPr>
              <a:xfrm>
                <a:off x="3887640" y="0"/>
                <a:ext cx="28188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15" name="CustomShape 16"/>
              <p:cNvSpPr/>
              <p:nvPr/>
            </p:nvSpPr>
            <p:spPr>
              <a:xfrm>
                <a:off x="2973240" y="0"/>
                <a:ext cx="45648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16" name="CustomShape 17"/>
              <p:cNvSpPr/>
              <p:nvPr/>
            </p:nvSpPr>
            <p:spPr>
              <a:xfrm>
                <a:off x="3201840" y="0"/>
                <a:ext cx="7614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17" name="CustomShape 18"/>
            <p:cNvSpPr/>
            <p:nvPr/>
          </p:nvSpPr>
          <p:spPr>
            <a:xfrm>
              <a:off x="65880" y="5034960"/>
              <a:ext cx="9143280" cy="1175040"/>
            </a:xfrm>
            <a:custGeom>
              <a:avLst/>
              <a:gdLst/>
              <a:ah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65880" y="3467520"/>
              <a:ext cx="9143280" cy="889920"/>
            </a:xfrm>
            <a:custGeom>
              <a:avLst/>
              <a:gdLst/>
              <a:ah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54000" y="5640840"/>
              <a:ext cx="3003840" cy="1210680"/>
            </a:xfrm>
            <a:custGeom>
              <a:avLst/>
              <a:gdLst/>
              <a:ah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0" name="CustomShape 21"/>
            <p:cNvSpPr/>
            <p:nvPr/>
          </p:nvSpPr>
          <p:spPr>
            <a:xfrm>
              <a:off x="65880" y="5284440"/>
              <a:ext cx="9143280" cy="1477800"/>
            </a:xfrm>
            <a:custGeom>
              <a:avLst/>
              <a:gdLst/>
              <a:ah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>
              <a:off x="2215080" y="5132160"/>
              <a:ext cx="6981840" cy="1719360"/>
            </a:xfrm>
            <a:custGeom>
              <a:avLst/>
              <a:gdLst/>
              <a:ah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" name="CustomShape 23"/>
            <p:cNvSpPr/>
            <p:nvPr/>
          </p:nvSpPr>
          <p:spPr>
            <a:xfrm rot="1800000">
              <a:off x="307368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" name="CustomShape 24"/>
            <p:cNvSpPr/>
            <p:nvPr/>
          </p:nvSpPr>
          <p:spPr>
            <a:xfrm rot="1800000">
              <a:off x="379764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4" name="CustomShape 25"/>
            <p:cNvSpPr/>
            <p:nvPr/>
          </p:nvSpPr>
          <p:spPr>
            <a:xfrm rot="1800000">
              <a:off x="3807360" y="15919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5" name="CustomShape 26"/>
            <p:cNvSpPr/>
            <p:nvPr/>
          </p:nvSpPr>
          <p:spPr>
            <a:xfrm rot="1800000">
              <a:off x="3054600" y="3250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6" name="CustomShape 27"/>
            <p:cNvSpPr/>
            <p:nvPr/>
          </p:nvSpPr>
          <p:spPr>
            <a:xfrm rot="1800000">
              <a:off x="4540680" y="53827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" name="CustomShape 28"/>
            <p:cNvSpPr/>
            <p:nvPr/>
          </p:nvSpPr>
          <p:spPr>
            <a:xfrm rot="1800000">
              <a:off x="-304560" y="4200840"/>
              <a:ext cx="1260720" cy="1387440"/>
            </a:xfrm>
            <a:custGeom>
              <a:avLst/>
              <a:gdLst/>
              <a:ah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8" name="CustomShape 29"/>
            <p:cNvSpPr/>
            <p:nvPr/>
          </p:nvSpPr>
          <p:spPr>
            <a:xfrm rot="1800000">
              <a:off x="101880" y="54018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9" name="CustomShape 30"/>
            <p:cNvSpPr/>
            <p:nvPr/>
          </p:nvSpPr>
          <p:spPr>
            <a:xfrm rot="1800000">
              <a:off x="130680" y="284904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0" name="CustomShape 31"/>
            <p:cNvSpPr/>
            <p:nvPr/>
          </p:nvSpPr>
          <p:spPr>
            <a:xfrm rot="1800000">
              <a:off x="85428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1" name="CustomShape 32"/>
            <p:cNvSpPr/>
            <p:nvPr/>
          </p:nvSpPr>
          <p:spPr>
            <a:xfrm rot="1800000">
              <a:off x="1587960" y="54111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2" name="CustomShape 33"/>
            <p:cNvSpPr/>
            <p:nvPr/>
          </p:nvSpPr>
          <p:spPr>
            <a:xfrm rot="1800000">
              <a:off x="160704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3" name="CustomShape 34"/>
            <p:cNvSpPr/>
            <p:nvPr/>
          </p:nvSpPr>
          <p:spPr>
            <a:xfrm rot="1800000">
              <a:off x="873360" y="1563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" name="CustomShape 35"/>
            <p:cNvSpPr/>
            <p:nvPr/>
          </p:nvSpPr>
          <p:spPr>
            <a:xfrm rot="1800000">
              <a:off x="6883920" y="41443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" name="CustomShape 36"/>
            <p:cNvSpPr/>
            <p:nvPr/>
          </p:nvSpPr>
          <p:spPr>
            <a:xfrm rot="1800000">
              <a:off x="7626600" y="54208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" name="CustomShape 37"/>
            <p:cNvSpPr/>
            <p:nvPr/>
          </p:nvSpPr>
          <p:spPr>
            <a:xfrm rot="1800000">
              <a:off x="7626600" y="2868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7" name="CustomShape 38"/>
            <p:cNvSpPr/>
            <p:nvPr/>
          </p:nvSpPr>
          <p:spPr>
            <a:xfrm rot="1800000">
              <a:off x="8384040" y="4055040"/>
              <a:ext cx="1242720" cy="1387440"/>
            </a:xfrm>
            <a:custGeom>
              <a:avLst/>
              <a:gdLst/>
              <a:ah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8" name="CustomShape 39"/>
            <p:cNvSpPr/>
            <p:nvPr/>
          </p:nvSpPr>
          <p:spPr>
            <a:xfrm rot="1800000">
              <a:off x="8384040" y="1510920"/>
              <a:ext cx="1241280" cy="1388160"/>
            </a:xfrm>
            <a:custGeom>
              <a:avLst/>
              <a:gdLst/>
              <a:ah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9" name="CustomShape 40" hidden="1"/>
          <p:cNvSpPr/>
          <p:nvPr/>
        </p:nvSpPr>
        <p:spPr>
          <a:xfrm>
            <a:off x="457200" y="333360"/>
            <a:ext cx="8228880" cy="618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" name="CustomShape 41" hidden="1"/>
          <p:cNvSpPr/>
          <p:nvPr/>
        </p:nvSpPr>
        <p:spPr>
          <a:xfrm>
            <a:off x="4561200" y="-21600"/>
            <a:ext cx="3678480" cy="69840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" name="CustomShape 42" hidden="1"/>
          <p:cNvSpPr/>
          <p:nvPr/>
        </p:nvSpPr>
        <p:spPr>
          <a:xfrm>
            <a:off x="4649040" y="-21600"/>
            <a:ext cx="3504600" cy="623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42" name="Group 43"/>
          <p:cNvGrpSpPr/>
          <p:nvPr/>
        </p:nvGrpSpPr>
        <p:grpSpPr>
          <a:xfrm>
            <a:off x="-644400" y="0"/>
            <a:ext cx="10457280" cy="7115760"/>
            <a:chOff x="-644400" y="0"/>
            <a:chExt cx="10457280" cy="711576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44" name="Group 45"/>
              <p:cNvGrpSpPr/>
              <p:nvPr/>
            </p:nvGrpSpPr>
            <p:grpSpPr>
              <a:xfrm>
                <a:off x="0" y="0"/>
                <a:ext cx="2513880" cy="6857280"/>
                <a:chOff x="0" y="0"/>
                <a:chExt cx="2513880" cy="6857280"/>
              </a:xfrm>
            </p:grpSpPr>
            <p:sp>
              <p:nvSpPr>
                <p:cNvPr id="45" name="CustomShape 46"/>
                <p:cNvSpPr/>
                <p:nvPr/>
              </p:nvSpPr>
              <p:spPr>
                <a:xfrm>
                  <a:off x="91440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6" name="CustomShape 47"/>
                <p:cNvSpPr/>
                <p:nvPr/>
              </p:nvSpPr>
              <p:spPr>
                <a:xfrm>
                  <a:off x="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47" name="CustomShape 48"/>
                <p:cNvSpPr/>
                <p:nvPr/>
              </p:nvSpPr>
              <p:spPr>
                <a:xfrm>
                  <a:off x="22860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48" name="Group 49"/>
              <p:cNvGrpSpPr/>
              <p:nvPr/>
            </p:nvGrpSpPr>
            <p:grpSpPr>
              <a:xfrm>
                <a:off x="423000" y="0"/>
                <a:ext cx="2513880" cy="6857280"/>
                <a:chOff x="423000" y="0"/>
                <a:chExt cx="2513880" cy="6857280"/>
              </a:xfrm>
            </p:grpSpPr>
            <p:sp>
              <p:nvSpPr>
                <p:cNvPr id="49" name="CustomShape 50"/>
                <p:cNvSpPr/>
                <p:nvPr/>
              </p:nvSpPr>
              <p:spPr>
                <a:xfrm>
                  <a:off x="133740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0" name="CustomShape 51"/>
                <p:cNvSpPr/>
                <p:nvPr/>
              </p:nvSpPr>
              <p:spPr>
                <a:xfrm>
                  <a:off x="42300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1" name="CustomShape 52"/>
                <p:cNvSpPr/>
                <p:nvPr/>
              </p:nvSpPr>
              <p:spPr>
                <a:xfrm>
                  <a:off x="65160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52" name="Group 53"/>
              <p:cNvGrpSpPr/>
              <p:nvPr/>
            </p:nvGrpSpPr>
            <p:grpSpPr>
              <a:xfrm>
                <a:off x="6630120" y="720"/>
                <a:ext cx="2513880" cy="6857280"/>
                <a:chOff x="6630120" y="720"/>
                <a:chExt cx="2513880" cy="6857280"/>
              </a:xfrm>
            </p:grpSpPr>
            <p:sp>
              <p:nvSpPr>
                <p:cNvPr id="53" name="CustomShape 54"/>
                <p:cNvSpPr/>
                <p:nvPr/>
              </p:nvSpPr>
              <p:spPr>
                <a:xfrm rot="10800000">
                  <a:off x="6630120" y="72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4" name="CustomShape 55"/>
                <p:cNvSpPr/>
                <p:nvPr/>
              </p:nvSpPr>
              <p:spPr>
                <a:xfrm rot="10800000">
                  <a:off x="8687520" y="72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55" name="CustomShape 56"/>
                <p:cNvSpPr/>
                <p:nvPr/>
              </p:nvSpPr>
              <p:spPr>
                <a:xfrm rot="10800000">
                  <a:off x="8154000" y="72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sp>
            <p:nvSpPr>
              <p:cNvPr id="56" name="CustomShape 57"/>
              <p:cNvSpPr/>
              <p:nvPr/>
            </p:nvSpPr>
            <p:spPr>
              <a:xfrm>
                <a:off x="3809880" y="0"/>
                <a:ext cx="28188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57" name="CustomShape 58"/>
              <p:cNvSpPr/>
              <p:nvPr/>
            </p:nvSpPr>
            <p:spPr>
              <a:xfrm>
                <a:off x="2895480" y="0"/>
                <a:ext cx="45648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58" name="CustomShape 59"/>
              <p:cNvSpPr/>
              <p:nvPr/>
            </p:nvSpPr>
            <p:spPr>
              <a:xfrm>
                <a:off x="3124080" y="0"/>
                <a:ext cx="7614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59" name="CustomShape 60"/>
            <p:cNvSpPr/>
            <p:nvPr/>
          </p:nvSpPr>
          <p:spPr>
            <a:xfrm>
              <a:off x="-11880" y="5034960"/>
              <a:ext cx="9143280" cy="1175040"/>
            </a:xfrm>
            <a:custGeom>
              <a:avLst/>
              <a:gdLst/>
              <a:ah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0" name="CustomShape 61"/>
            <p:cNvSpPr/>
            <p:nvPr/>
          </p:nvSpPr>
          <p:spPr>
            <a:xfrm>
              <a:off x="-11880" y="3467520"/>
              <a:ext cx="9143280" cy="889920"/>
            </a:xfrm>
            <a:custGeom>
              <a:avLst/>
              <a:gdLst/>
              <a:ah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1" name="CustomShape 62"/>
            <p:cNvSpPr/>
            <p:nvPr/>
          </p:nvSpPr>
          <p:spPr>
            <a:xfrm>
              <a:off x="-23760" y="5640840"/>
              <a:ext cx="3003840" cy="1210680"/>
            </a:xfrm>
            <a:custGeom>
              <a:avLst/>
              <a:gdLst/>
              <a:ah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2" name="CustomShape 63"/>
            <p:cNvSpPr/>
            <p:nvPr/>
          </p:nvSpPr>
          <p:spPr>
            <a:xfrm>
              <a:off x="-11880" y="5284440"/>
              <a:ext cx="9143280" cy="1477800"/>
            </a:xfrm>
            <a:custGeom>
              <a:avLst/>
              <a:gdLst/>
              <a:ah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3" name="CustomShape 64"/>
            <p:cNvSpPr/>
            <p:nvPr/>
          </p:nvSpPr>
          <p:spPr>
            <a:xfrm>
              <a:off x="2137680" y="5132160"/>
              <a:ext cx="6981840" cy="1719360"/>
            </a:xfrm>
            <a:custGeom>
              <a:avLst/>
              <a:gdLst/>
              <a:ah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4" name="CustomShape 65"/>
            <p:cNvSpPr/>
            <p:nvPr/>
          </p:nvSpPr>
          <p:spPr>
            <a:xfrm rot="1800000">
              <a:off x="299628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5" name="CustomShape 66"/>
            <p:cNvSpPr/>
            <p:nvPr/>
          </p:nvSpPr>
          <p:spPr>
            <a:xfrm rot="1800000">
              <a:off x="372024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6" name="CustomShape 67"/>
            <p:cNvSpPr/>
            <p:nvPr/>
          </p:nvSpPr>
          <p:spPr>
            <a:xfrm rot="1800000">
              <a:off x="3729600" y="15919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7" name="CustomShape 68"/>
            <p:cNvSpPr/>
            <p:nvPr/>
          </p:nvSpPr>
          <p:spPr>
            <a:xfrm rot="1800000">
              <a:off x="2977200" y="3250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8" name="CustomShape 69"/>
            <p:cNvSpPr/>
            <p:nvPr/>
          </p:nvSpPr>
          <p:spPr>
            <a:xfrm rot="1800000">
              <a:off x="4462920" y="53827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9" name="CustomShape 70"/>
            <p:cNvSpPr/>
            <p:nvPr/>
          </p:nvSpPr>
          <p:spPr>
            <a:xfrm rot="1800000">
              <a:off x="-381960" y="4200840"/>
              <a:ext cx="1260720" cy="1387440"/>
            </a:xfrm>
            <a:custGeom>
              <a:avLst/>
              <a:gdLst/>
              <a:ah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0" name="CustomShape 71"/>
            <p:cNvSpPr/>
            <p:nvPr/>
          </p:nvSpPr>
          <p:spPr>
            <a:xfrm rot="1800000">
              <a:off x="24480" y="54018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1" name="CustomShape 72"/>
            <p:cNvSpPr/>
            <p:nvPr/>
          </p:nvSpPr>
          <p:spPr>
            <a:xfrm rot="1800000">
              <a:off x="52920" y="284904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" name="CustomShape 73"/>
            <p:cNvSpPr/>
            <p:nvPr/>
          </p:nvSpPr>
          <p:spPr>
            <a:xfrm rot="1800000">
              <a:off x="77688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3" name="CustomShape 74"/>
            <p:cNvSpPr/>
            <p:nvPr/>
          </p:nvSpPr>
          <p:spPr>
            <a:xfrm rot="1800000">
              <a:off x="1510200" y="54111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4" name="CustomShape 75"/>
            <p:cNvSpPr/>
            <p:nvPr/>
          </p:nvSpPr>
          <p:spPr>
            <a:xfrm rot="1800000">
              <a:off x="152928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5" name="CustomShape 76"/>
            <p:cNvSpPr/>
            <p:nvPr/>
          </p:nvSpPr>
          <p:spPr>
            <a:xfrm rot="1800000">
              <a:off x="795960" y="1563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6" name="CustomShape 77"/>
            <p:cNvSpPr/>
            <p:nvPr/>
          </p:nvSpPr>
          <p:spPr>
            <a:xfrm rot="1800000">
              <a:off x="6806160" y="41443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7" name="CustomShape 78"/>
            <p:cNvSpPr/>
            <p:nvPr/>
          </p:nvSpPr>
          <p:spPr>
            <a:xfrm rot="1800000">
              <a:off x="7549200" y="54208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8" name="CustomShape 79"/>
            <p:cNvSpPr/>
            <p:nvPr/>
          </p:nvSpPr>
          <p:spPr>
            <a:xfrm rot="1800000">
              <a:off x="7549200" y="2868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9" name="CustomShape 80"/>
            <p:cNvSpPr/>
            <p:nvPr/>
          </p:nvSpPr>
          <p:spPr>
            <a:xfrm rot="1800000">
              <a:off x="8306280" y="4055040"/>
              <a:ext cx="1242720" cy="1387440"/>
            </a:xfrm>
            <a:custGeom>
              <a:avLst/>
              <a:gdLst/>
              <a:ah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0" name="CustomShape 81"/>
            <p:cNvSpPr/>
            <p:nvPr/>
          </p:nvSpPr>
          <p:spPr>
            <a:xfrm rot="1800000">
              <a:off x="8306640" y="1510920"/>
              <a:ext cx="1241280" cy="1388160"/>
            </a:xfrm>
            <a:custGeom>
              <a:avLst/>
              <a:gdLst/>
              <a:ah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81" name="CustomShape 82"/>
          <p:cNvSpPr/>
          <p:nvPr/>
        </p:nvSpPr>
        <p:spPr>
          <a:xfrm>
            <a:off x="4561200" y="-21600"/>
            <a:ext cx="3678480" cy="627120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2" name="CustomShape 83"/>
          <p:cNvSpPr/>
          <p:nvPr/>
        </p:nvSpPr>
        <p:spPr>
          <a:xfrm>
            <a:off x="4649040" y="-21600"/>
            <a:ext cx="3504600" cy="2312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3" name="CustomShape 84"/>
          <p:cNvSpPr/>
          <p:nvPr/>
        </p:nvSpPr>
        <p:spPr>
          <a:xfrm>
            <a:off x="4650840" y="6088320"/>
            <a:ext cx="3504600" cy="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CustomShape 85"/>
          <p:cNvSpPr/>
          <p:nvPr/>
        </p:nvSpPr>
        <p:spPr>
          <a:xfrm>
            <a:off x="4650840" y="6088320"/>
            <a:ext cx="3504600" cy="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PlaceHolder 86"/>
          <p:cNvSpPr>
            <a:spLocks noGrp="1"/>
          </p:cNvSpPr>
          <p:nvPr>
            <p:ph type="title"/>
          </p:nvPr>
        </p:nvSpPr>
        <p:spPr>
          <a:xfrm>
            <a:off x="1043640" y="1027800"/>
            <a:ext cx="7023960" cy="1142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6" name="PlaceHolder 8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c2f25f"/>
            </a:gs>
            <a:gs pos="100000">
              <a:srgbClr val="92bd3f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1"/>
          <p:cNvGrpSpPr/>
          <p:nvPr/>
        </p:nvGrpSpPr>
        <p:grpSpPr>
          <a:xfrm>
            <a:off x="-567000" y="0"/>
            <a:ext cx="10457640" cy="7115760"/>
            <a:chOff x="-567000" y="0"/>
            <a:chExt cx="10457640" cy="7115760"/>
          </a:xfrm>
        </p:grpSpPr>
        <p:grpSp>
          <p:nvGrpSpPr>
            <p:cNvPr id="124" name="Group 2"/>
            <p:cNvGrpSpPr/>
            <p:nvPr/>
          </p:nvGrpSpPr>
          <p:grpSpPr>
            <a:xfrm>
              <a:off x="77760" y="0"/>
              <a:ext cx="9144000" cy="6858000"/>
              <a:chOff x="77760" y="0"/>
              <a:chExt cx="9144000" cy="6858000"/>
            </a:xfrm>
          </p:grpSpPr>
          <p:grpSp>
            <p:nvGrpSpPr>
              <p:cNvPr id="125" name="Group 3"/>
              <p:cNvGrpSpPr/>
              <p:nvPr/>
            </p:nvGrpSpPr>
            <p:grpSpPr>
              <a:xfrm>
                <a:off x="77760" y="0"/>
                <a:ext cx="2513880" cy="6857280"/>
                <a:chOff x="77760" y="0"/>
                <a:chExt cx="2513880" cy="6857280"/>
              </a:xfrm>
            </p:grpSpPr>
            <p:sp>
              <p:nvSpPr>
                <p:cNvPr id="126" name="CustomShape 4"/>
                <p:cNvSpPr/>
                <p:nvPr/>
              </p:nvSpPr>
              <p:spPr>
                <a:xfrm>
                  <a:off x="99216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27" name="CustomShape 5"/>
                <p:cNvSpPr/>
                <p:nvPr/>
              </p:nvSpPr>
              <p:spPr>
                <a:xfrm>
                  <a:off x="7776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28" name="CustomShape 6"/>
                <p:cNvSpPr/>
                <p:nvPr/>
              </p:nvSpPr>
              <p:spPr>
                <a:xfrm>
                  <a:off x="30636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129" name="Group 7"/>
              <p:cNvGrpSpPr/>
              <p:nvPr/>
            </p:nvGrpSpPr>
            <p:grpSpPr>
              <a:xfrm>
                <a:off x="500400" y="0"/>
                <a:ext cx="2513880" cy="6857280"/>
                <a:chOff x="500400" y="0"/>
                <a:chExt cx="2513880" cy="6857280"/>
              </a:xfrm>
            </p:grpSpPr>
            <p:sp>
              <p:nvSpPr>
                <p:cNvPr id="130" name="CustomShape 8"/>
                <p:cNvSpPr/>
                <p:nvPr/>
              </p:nvSpPr>
              <p:spPr>
                <a:xfrm>
                  <a:off x="1414800" y="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1" name="CustomShape 9"/>
                <p:cNvSpPr/>
                <p:nvPr/>
              </p:nvSpPr>
              <p:spPr>
                <a:xfrm>
                  <a:off x="500400" y="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2" name="CustomShape 10"/>
                <p:cNvSpPr/>
                <p:nvPr/>
              </p:nvSpPr>
              <p:spPr>
                <a:xfrm>
                  <a:off x="729000" y="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grpSp>
            <p:nvGrpSpPr>
              <p:cNvPr id="133" name="Group 11"/>
              <p:cNvGrpSpPr/>
              <p:nvPr/>
            </p:nvGrpSpPr>
            <p:grpSpPr>
              <a:xfrm>
                <a:off x="6707880" y="720"/>
                <a:ext cx="2513880" cy="6857280"/>
                <a:chOff x="6707880" y="720"/>
                <a:chExt cx="2513880" cy="6857280"/>
              </a:xfrm>
            </p:grpSpPr>
            <p:sp>
              <p:nvSpPr>
                <p:cNvPr id="134" name="CustomShape 12"/>
                <p:cNvSpPr/>
                <p:nvPr/>
              </p:nvSpPr>
              <p:spPr>
                <a:xfrm rot="10800000">
                  <a:off x="6707880" y="720"/>
                  <a:ext cx="1599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5" name="CustomShape 13"/>
                <p:cNvSpPr/>
                <p:nvPr/>
              </p:nvSpPr>
              <p:spPr>
                <a:xfrm rot="10800000">
                  <a:off x="8765280" y="720"/>
                  <a:ext cx="45648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sp>
              <p:nvSpPr>
                <p:cNvPr id="136" name="CustomShape 14"/>
                <p:cNvSpPr/>
                <p:nvPr/>
              </p:nvSpPr>
              <p:spPr>
                <a:xfrm rot="10800000">
                  <a:off x="8231760" y="720"/>
                  <a:ext cx="761400" cy="685728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</p:grpSp>
          <p:sp>
            <p:nvSpPr>
              <p:cNvPr id="137" name="CustomShape 15"/>
              <p:cNvSpPr/>
              <p:nvPr/>
            </p:nvSpPr>
            <p:spPr>
              <a:xfrm>
                <a:off x="3887640" y="0"/>
                <a:ext cx="28188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138" name="CustomShape 16"/>
              <p:cNvSpPr/>
              <p:nvPr/>
            </p:nvSpPr>
            <p:spPr>
              <a:xfrm>
                <a:off x="2973240" y="0"/>
                <a:ext cx="45648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139" name="CustomShape 17"/>
              <p:cNvSpPr/>
              <p:nvPr/>
            </p:nvSpPr>
            <p:spPr>
              <a:xfrm>
                <a:off x="3201840" y="0"/>
                <a:ext cx="761400" cy="685728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sp>
          <p:nvSpPr>
            <p:cNvPr id="140" name="CustomShape 18"/>
            <p:cNvSpPr/>
            <p:nvPr/>
          </p:nvSpPr>
          <p:spPr>
            <a:xfrm>
              <a:off x="65880" y="5034960"/>
              <a:ext cx="9143280" cy="1175040"/>
            </a:xfrm>
            <a:custGeom>
              <a:avLst/>
              <a:gdLst/>
              <a:ahLst/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" name="CustomShape 19"/>
            <p:cNvSpPr/>
            <p:nvPr/>
          </p:nvSpPr>
          <p:spPr>
            <a:xfrm>
              <a:off x="65880" y="3467520"/>
              <a:ext cx="9143280" cy="889920"/>
            </a:xfrm>
            <a:custGeom>
              <a:avLst/>
              <a:gdLst/>
              <a:ahLst/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2" name="CustomShape 20"/>
            <p:cNvSpPr/>
            <p:nvPr/>
          </p:nvSpPr>
          <p:spPr>
            <a:xfrm>
              <a:off x="54000" y="5640840"/>
              <a:ext cx="3003840" cy="1210680"/>
            </a:xfrm>
            <a:custGeom>
              <a:avLst/>
              <a:gdLst/>
              <a:ahLst/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3" name="CustomShape 21"/>
            <p:cNvSpPr/>
            <p:nvPr/>
          </p:nvSpPr>
          <p:spPr>
            <a:xfrm>
              <a:off x="65880" y="5284440"/>
              <a:ext cx="9143280" cy="1477800"/>
            </a:xfrm>
            <a:custGeom>
              <a:avLst/>
              <a:gdLst/>
              <a:ahLst/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" name="CustomShape 22"/>
            <p:cNvSpPr/>
            <p:nvPr/>
          </p:nvSpPr>
          <p:spPr>
            <a:xfrm>
              <a:off x="2215080" y="5132160"/>
              <a:ext cx="6981840" cy="1719360"/>
            </a:xfrm>
            <a:custGeom>
              <a:avLst/>
              <a:gdLst/>
              <a:ahLst/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noFill/>
            <a:ln w="6350">
              <a:solidFill>
                <a:schemeClr val="bg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5" name="CustomShape 23"/>
            <p:cNvSpPr/>
            <p:nvPr/>
          </p:nvSpPr>
          <p:spPr>
            <a:xfrm rot="1800000">
              <a:off x="307368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6" name="CustomShape 24"/>
            <p:cNvSpPr/>
            <p:nvPr/>
          </p:nvSpPr>
          <p:spPr>
            <a:xfrm rot="1800000">
              <a:off x="379764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7" name="CustomShape 25"/>
            <p:cNvSpPr/>
            <p:nvPr/>
          </p:nvSpPr>
          <p:spPr>
            <a:xfrm rot="1800000">
              <a:off x="3807360" y="15919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8" name="CustomShape 26"/>
            <p:cNvSpPr/>
            <p:nvPr/>
          </p:nvSpPr>
          <p:spPr>
            <a:xfrm rot="1800000">
              <a:off x="3054600" y="3250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9" name="CustomShape 27"/>
            <p:cNvSpPr/>
            <p:nvPr/>
          </p:nvSpPr>
          <p:spPr>
            <a:xfrm rot="1800000">
              <a:off x="4540680" y="53827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0" name="CustomShape 28"/>
            <p:cNvSpPr/>
            <p:nvPr/>
          </p:nvSpPr>
          <p:spPr>
            <a:xfrm rot="1800000">
              <a:off x="-304560" y="4200840"/>
              <a:ext cx="1260720" cy="1387440"/>
            </a:xfrm>
            <a:custGeom>
              <a:avLst/>
              <a:gdLst/>
              <a:ahLst/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1" name="CustomShape 29"/>
            <p:cNvSpPr/>
            <p:nvPr/>
          </p:nvSpPr>
          <p:spPr>
            <a:xfrm rot="1800000">
              <a:off x="101880" y="54018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2" name="CustomShape 30"/>
            <p:cNvSpPr/>
            <p:nvPr/>
          </p:nvSpPr>
          <p:spPr>
            <a:xfrm rot="1800000">
              <a:off x="130680" y="284904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3" name="CustomShape 31"/>
            <p:cNvSpPr/>
            <p:nvPr/>
          </p:nvSpPr>
          <p:spPr>
            <a:xfrm rot="1800000">
              <a:off x="854280" y="412560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4" name="CustomShape 32"/>
            <p:cNvSpPr/>
            <p:nvPr/>
          </p:nvSpPr>
          <p:spPr>
            <a:xfrm rot="1800000">
              <a:off x="1587960" y="54111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5" name="CustomShape 33"/>
            <p:cNvSpPr/>
            <p:nvPr/>
          </p:nvSpPr>
          <p:spPr>
            <a:xfrm rot="1800000">
              <a:off x="1607040" y="285876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6" name="CustomShape 34"/>
            <p:cNvSpPr/>
            <p:nvPr/>
          </p:nvSpPr>
          <p:spPr>
            <a:xfrm rot="1800000">
              <a:off x="873360" y="1563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7" name="CustomShape 35"/>
            <p:cNvSpPr/>
            <p:nvPr/>
          </p:nvSpPr>
          <p:spPr>
            <a:xfrm rot="1800000">
              <a:off x="6883920" y="41443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8" name="CustomShape 36"/>
            <p:cNvSpPr/>
            <p:nvPr/>
          </p:nvSpPr>
          <p:spPr>
            <a:xfrm rot="1800000">
              <a:off x="7626600" y="542088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59" name="CustomShape 37"/>
            <p:cNvSpPr/>
            <p:nvPr/>
          </p:nvSpPr>
          <p:spPr>
            <a:xfrm rot="1800000">
              <a:off x="7626600" y="2868120"/>
              <a:ext cx="1600560" cy="1387440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0" name="CustomShape 38"/>
            <p:cNvSpPr/>
            <p:nvPr/>
          </p:nvSpPr>
          <p:spPr>
            <a:xfrm rot="1800000">
              <a:off x="8384040" y="4055040"/>
              <a:ext cx="1242720" cy="1387440"/>
            </a:xfrm>
            <a:custGeom>
              <a:avLst/>
              <a:gdLst/>
              <a:ahLst/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61" name="CustomShape 39"/>
            <p:cNvSpPr/>
            <p:nvPr/>
          </p:nvSpPr>
          <p:spPr>
            <a:xfrm rot="1800000">
              <a:off x="8384040" y="1510920"/>
              <a:ext cx="1241280" cy="1388160"/>
            </a:xfrm>
            <a:custGeom>
              <a:avLst/>
              <a:gdLst/>
              <a:ahLst/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alpha val="12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62" name="CustomShape 40"/>
          <p:cNvSpPr/>
          <p:nvPr/>
        </p:nvSpPr>
        <p:spPr>
          <a:xfrm>
            <a:off x="457200" y="333360"/>
            <a:ext cx="8228880" cy="61848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ustomShape 41"/>
          <p:cNvSpPr/>
          <p:nvPr/>
        </p:nvSpPr>
        <p:spPr>
          <a:xfrm>
            <a:off x="4561200" y="-21600"/>
            <a:ext cx="3678480" cy="69840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CustomShape 42"/>
          <p:cNvSpPr/>
          <p:nvPr/>
        </p:nvSpPr>
        <p:spPr>
          <a:xfrm>
            <a:off x="4649040" y="-21600"/>
            <a:ext cx="3504600" cy="623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PlaceHolder 4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66" name="PlaceHolder 4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video" Target="../media/media1.mp3"/><Relationship Id="rId2" Type="http://schemas.microsoft.com/office/2007/relationships/media" Target="../media/media1.mp3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video" Target="../media/media3.mp3"/><Relationship Id="rId2" Type="http://schemas.microsoft.com/office/2007/relationships/media" Target="../media/media3.mp3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4733280" y="2708640"/>
            <a:ext cx="3312720" cy="170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94c600"/>
                </a:solidFill>
                <a:latin typeface="Century Gothic"/>
              </a:rPr>
              <a:t>РОМАНСЫ А.П. БОРОДИНА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4733280" y="4421160"/>
            <a:ext cx="3309120" cy="1260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899640" y="188640"/>
            <a:ext cx="7023960" cy="11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Романсы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467640" y="1484640"/>
            <a:ext cx="8208360" cy="4968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88000"/>
          </a:bodyPr>
          <a:p>
            <a:pPr marL="68760"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Бородин написал 16 романсов (4 в раннем периоде творчества) на слова таких выдающихся поэтов, как </a:t>
            </a: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Пушкин, Некрасов, Гейне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,</a:t>
            </a: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 Толстой, а также на собственный текст. </a:t>
            </a:r>
            <a:endParaRPr b="0" lang="ru-RU" sz="2400" spc="-1" strike="noStrike">
              <a:latin typeface="Arial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Особенности романсов: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единство текста и музыки. 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Кантилена (напевная)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Партия фортепиано имеет то изобразительное, то психологически выразительное значение, даже приобретает главенствующую роль.</a:t>
            </a:r>
            <a:endParaRPr b="0" lang="ru-RU" sz="2400" spc="-1" strike="noStrike">
              <a:latin typeface="Arial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Романсы делятся на три группы: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3e3d2d"/>
                </a:solidFill>
                <a:latin typeface="Century Gothic"/>
              </a:rPr>
              <a:t>Сказочные и эпические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3e3d2d"/>
                </a:solidFill>
                <a:latin typeface="Century Gothic"/>
              </a:rPr>
              <a:t>Лирические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3e3d2d"/>
                </a:solidFill>
                <a:latin typeface="Century Gothic"/>
              </a:rPr>
              <a:t>Юмористические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ustomShape 1"/>
          <p:cNvSpPr/>
          <p:nvPr/>
        </p:nvSpPr>
        <p:spPr>
          <a:xfrm>
            <a:off x="971640" y="548640"/>
            <a:ext cx="7023960" cy="11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 fontScale="88000"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Сказочные и эпические</a:t>
            </a:r>
            <a:br/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 (</a:t>
            </a:r>
            <a:r>
              <a:rPr b="0" lang="ru-RU" sz="4000" spc="-1" strike="noStrike">
                <a:solidFill>
                  <a:srgbClr val="94c600"/>
                </a:solidFill>
                <a:latin typeface="Century Gothic"/>
              </a:rPr>
              <a:t>1867-1870</a:t>
            </a:r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)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611640" y="1700640"/>
            <a:ext cx="7992000" cy="4968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60000"/>
          </a:bodyPr>
          <a:p>
            <a:pPr marL="68760"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Их наибольшее количество, по содержанию и характеру схожи с главными его произведениям («Князь Игорь», Первая и Вторая симфония).  </a:t>
            </a:r>
            <a:endParaRPr b="0" lang="ru-RU" sz="2400" spc="-1" strike="noStrike">
              <a:latin typeface="Arial"/>
            </a:endParaRPr>
          </a:p>
          <a:p>
            <a:pPr marL="68760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Наиболее известные: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>
                <a:solidFill>
                  <a:srgbClr val="ff0000"/>
                </a:solidFill>
                <a:latin typeface="Century Gothic"/>
              </a:rPr>
              <a:t> </a:t>
            </a:r>
            <a:r>
              <a:rPr b="1" lang="ru-RU" sz="2400" spc="-1" strike="noStrike">
                <a:solidFill>
                  <a:srgbClr val="ff0000"/>
                </a:solidFill>
                <a:latin typeface="Century Gothic"/>
              </a:rPr>
              <a:t>«</a:t>
            </a: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Спящая Княжна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» (1867) </a:t>
            </a: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на собств. текст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, посвящен Н.А. Римскому-Корсакову . Образы спящей девушки, злых фантастических существ и богатыря-освободителя. В сложной трехчастной форме с репризой и кодой. Изменение образов проявляется в фортепианной партии (</a:t>
            </a:r>
            <a:r>
              <a:rPr b="1" i="1" lang="ru-RU" sz="2400" spc="-1" strike="noStrike">
                <a:solidFill>
                  <a:srgbClr val="3e3d2d"/>
                </a:solidFill>
                <a:latin typeface="Century Gothic"/>
              </a:rPr>
              <a:t>колыбельная в повторяющемся укачивающем движении, целотонная гамма, мажорное трезвучие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). 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«Песня темного леса» на собств. текст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 (1868). </a:t>
            </a:r>
            <a:r>
              <a:rPr b="1" i="1" lang="ru-RU" sz="2400" spc="-1" strike="noStrike">
                <a:solidFill>
                  <a:srgbClr val="3e3d2d"/>
                </a:solidFill>
                <a:latin typeface="Century Gothic"/>
              </a:rPr>
              <a:t>Богатырский образ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«Морская царевна» на собств. текст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 </a:t>
            </a: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(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1868). Морская гладь и русалки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«Море» (1870) на собств. текст. </a:t>
            </a: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Б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аллада, пловец борется со стихией, посвящен В. В. Стасову</a:t>
            </a:r>
            <a:r>
              <a:rPr b="1" lang="ru-RU" sz="2400" spc="-1" strike="noStrike" u="sng">
                <a:solidFill>
                  <a:srgbClr val="3e3d2d"/>
                </a:solidFill>
                <a:uFillTx/>
                <a:latin typeface="Century Gothic"/>
              </a:rPr>
              <a:t>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209" name="Picture 1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8100360" y="2853000"/>
            <a:ext cx="304200" cy="304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nodeType="interactiveSeq" fill="hold">
                <p:stCondLst>
                  <p:cond delay="0" evt="onClick">
                    <p:tgtEl>
                      <p:spTgt spid="209"/>
                    </p:tgtEl>
                  </p:cond>
                </p:stCondLst>
                <p:childTnLst>
                  <p:par>
                    <p:cTn id="3" fill="hold">
                      <p:stCondLst>
                        <p:cond delay="0" evt="onClick">
                          <p:tgtEl>
                            <p:spTgt spid="209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6" dur="147368" fill="hold"/>
                                        <p:tgtEl>
                                          <p:spTgt spid="2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971640" y="188640"/>
            <a:ext cx="7023960" cy="11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Лирические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611640" y="1484640"/>
            <a:ext cx="7920000" cy="48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273600">
              <a:lnSpc>
                <a:spcPct val="100000"/>
              </a:lnSpc>
              <a:spcBef>
                <a:spcPts val="360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Им свойственная порывистость, взволнованность, нежность и красота, связь с лирическими страницами оперы «Князь Игорь». </a:t>
            </a:r>
            <a:endParaRPr b="0" lang="ru-RU" sz="1800" spc="-1" strike="noStrike">
              <a:latin typeface="Arial"/>
            </a:endParaRPr>
          </a:p>
          <a:p>
            <a:pPr marL="68760">
              <a:lnSpc>
                <a:spcPct val="10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Наиболее яркие: </a:t>
            </a:r>
            <a:endParaRPr b="0" lang="ru-RU" sz="18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360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1800" spc="-1" strike="noStrike" u="sng">
                <a:solidFill>
                  <a:srgbClr val="ff0000"/>
                </a:solidFill>
                <a:uFillTx/>
                <a:latin typeface="Century Gothic"/>
              </a:rPr>
              <a:t>«Отравой полны мои песни» (1868</a:t>
            </a:r>
            <a:r>
              <a:rPr b="1" lang="ru-RU" sz="1800" spc="-1" strike="noStrike" u="sng">
                <a:solidFill>
                  <a:srgbClr val="3e3d2d"/>
                </a:solidFill>
                <a:uFillTx/>
                <a:latin typeface="Century Gothic"/>
              </a:rPr>
              <a:t>) </a:t>
            </a: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на стихи Г. Гейне </a:t>
            </a:r>
            <a:endParaRPr b="0" lang="ru-RU" sz="18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360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1800" spc="-1" strike="noStrike" u="sng">
                <a:solidFill>
                  <a:srgbClr val="ff0000"/>
                </a:solidFill>
                <a:uFillTx/>
                <a:latin typeface="Century Gothic"/>
              </a:rPr>
              <a:t>«Из слез моих» (1871</a:t>
            </a:r>
            <a:r>
              <a:rPr b="1" lang="ru-RU" sz="1800" spc="-1" strike="noStrike">
                <a:solidFill>
                  <a:srgbClr val="ff0000"/>
                </a:solidFill>
                <a:latin typeface="Century Gothic"/>
              </a:rPr>
              <a:t>) </a:t>
            </a: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на стихи Г. Гейне </a:t>
            </a:r>
            <a:endParaRPr b="0" lang="ru-RU" sz="18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360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1800" spc="-1" strike="noStrike">
                <a:solidFill>
                  <a:srgbClr val="ff0000"/>
                </a:solidFill>
                <a:latin typeface="Century Gothic"/>
              </a:rPr>
              <a:t>«</a:t>
            </a:r>
            <a:r>
              <a:rPr b="1" lang="ru-RU" sz="1800" spc="-1" strike="noStrike" u="sng">
                <a:solidFill>
                  <a:srgbClr val="ff0000"/>
                </a:solidFill>
                <a:uFillTx/>
                <a:latin typeface="Century Gothic"/>
              </a:rPr>
              <a:t>Фальшивая нота»</a:t>
            </a:r>
            <a:r>
              <a:rPr b="1" lang="ru-RU" sz="1800" spc="-1" strike="noStrike">
                <a:solidFill>
                  <a:srgbClr val="ff0000"/>
                </a:solidFill>
                <a:latin typeface="Century Gothic"/>
              </a:rPr>
              <a:t> (1868) </a:t>
            </a: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на собственные слова композитора </a:t>
            </a:r>
            <a:endParaRPr b="0" lang="ru-RU" sz="18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360"/>
              </a:spcBef>
              <a:buClr>
                <a:srgbClr val="94c600"/>
              </a:buClr>
              <a:buSzPct val="76000"/>
              <a:buFont typeface="Wingdings 2" charset="2"/>
              <a:buChar char=""/>
              <a:tabLst>
                <a:tab algn="l" pos="0"/>
              </a:tabLst>
            </a:pPr>
            <a:r>
              <a:rPr b="1" lang="ru-RU" sz="1800" spc="-1" strike="noStrike">
                <a:solidFill>
                  <a:srgbClr val="ff0000"/>
                </a:solidFill>
                <a:latin typeface="Century Gothic"/>
              </a:rPr>
              <a:t>Элегия «</a:t>
            </a:r>
            <a:r>
              <a:rPr b="1" lang="ru-RU" sz="1800" spc="-1" strike="noStrike" u="sng">
                <a:solidFill>
                  <a:srgbClr val="ff0000"/>
                </a:solidFill>
                <a:uFillTx/>
                <a:latin typeface="Century Gothic"/>
              </a:rPr>
              <a:t>Для берегов отчизны дальной» (1881</a:t>
            </a:r>
            <a:r>
              <a:rPr b="1" lang="ru-RU" sz="1800" spc="-1" strike="noStrike">
                <a:solidFill>
                  <a:srgbClr val="ff0000"/>
                </a:solidFill>
                <a:latin typeface="Century Gothic"/>
              </a:rPr>
              <a:t>) </a:t>
            </a: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– написан под впечатлением смерти Мусоргского, на стихи А.С. Пушкина. </a:t>
            </a:r>
            <a:r>
              <a:rPr b="1" i="1" lang="ru-RU" sz="1800" spc="-1" strike="noStrike">
                <a:solidFill>
                  <a:srgbClr val="3e3d2d"/>
                </a:solidFill>
                <a:latin typeface="Century Gothic"/>
              </a:rPr>
              <a:t>Его отличают глубина и сила чувства и сосредоточенность, мудрая сдержанность, благородство выражения. Благодаря этому музыка романса замечательно сливается со стихами. Острота и боль переживаний раскрываются в фортепианной партии, «говорящая» мелодия в басу. В среднем разделе – воспоминание о любви, мечтах и надеждах. В третьем разделе все возвращается к началу. Этот романс – образец выражения в музыке мужественной скорби</a:t>
            </a:r>
            <a:r>
              <a:rPr b="1" lang="ru-RU" sz="1800" spc="-1" strike="noStrike">
                <a:solidFill>
                  <a:srgbClr val="3e3d2d"/>
                </a:solidFill>
                <a:latin typeface="Century Gothic"/>
              </a:rPr>
              <a:t>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12" name="Picture 1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</p:blipFill>
        <p:spPr>
          <a:xfrm>
            <a:off x="8172360" y="3733920"/>
            <a:ext cx="304200" cy="3042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restart="whenNotActive" nodeType="interactiveSeq" fill="hold">
                <p:stCondLst>
                  <p:cond delay="0" evt="onClick">
                    <p:tgtEl>
                      <p:spTgt spid="212"/>
                    </p:tgtEl>
                  </p:cond>
                </p:stCondLst>
                <p:childTnLst>
                  <p:par>
                    <p:cTn id="9" fill="hold">
                      <p:stCondLst>
                        <p:cond delay="0" evt="onClick">
                          <p:tgtEl>
                            <p:spTgt spid="212"/>
                          </p:tgtEl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12" dur="207606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ustomShape 1"/>
          <p:cNvSpPr/>
          <p:nvPr/>
        </p:nvSpPr>
        <p:spPr>
          <a:xfrm>
            <a:off x="1043640" y="332640"/>
            <a:ext cx="7023960" cy="11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94c600"/>
                </a:solidFill>
                <a:latin typeface="Century Gothic"/>
              </a:rPr>
              <a:t>Юмористические </a:t>
            </a:r>
            <a:endParaRPr b="0" lang="ru-RU" sz="4000" spc="-1" strike="noStrike">
              <a:latin typeface="Arial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395640" y="1628640"/>
            <a:ext cx="8208360" cy="4896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45000"/>
          </a:bodyPr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Для Бородина сатира и юмор в романсовом творчестве в целом не характерны. 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Но обращаясь к этой сфере, он и в ней достигал рельефности образов.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 </a:t>
            </a: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песня «Спесь» 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(надменность, порок власти имущих) на слова А. К. Толстого, 1884-1885. </a:t>
            </a:r>
            <a:r>
              <a:rPr b="0" lang="ru-RU" sz="2400" spc="-1" strike="noStrike">
                <a:solidFill>
                  <a:srgbClr val="3e3d2d"/>
                </a:solidFill>
                <a:latin typeface="Century Gothic"/>
              </a:rPr>
              <a:t>Эта жанрово – бытовая сценка полна юмора. Толстой создал выразительный портрет Спеся, как внешний, так и психологический. Свой крошечный рост («аршин с четвертью») Спесь пытается увеличить высоченной шапкой («во целу сажень»); он тучен (идёт «переваливаясь»), вызывающе богато одет («пузо в жемчуге», «сзади раззолочено»), напускает на себя невероятную важность (идет, «надуваючись»); его нежелание зайти к отцу, к матери и в церковь из-за того, что «ворота не накрашены» и «пол не метён», подчеркивает его спесивость.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«У людей-то в дому» 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на слова Н. А. Некрасова, (1881)</a:t>
            </a:r>
            <a:endParaRPr b="0" lang="ru-RU" sz="2400" spc="-1" strike="noStrike">
              <a:latin typeface="Arial"/>
            </a:endParaRPr>
          </a:p>
          <a:p>
            <a:pPr marL="343080" indent="-273600">
              <a:lnSpc>
                <a:spcPct val="100000"/>
              </a:lnSpc>
              <a:spcBef>
                <a:spcPts val="479"/>
              </a:spcBef>
              <a:buClr>
                <a:srgbClr val="94c600"/>
              </a:buClr>
              <a:buSzPct val="76000"/>
              <a:buFont typeface="Wingdings 2" charset="2"/>
              <a:buChar char=""/>
            </a:pP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Мужской вокальный квартет без сопровождения </a:t>
            </a:r>
            <a:r>
              <a:rPr b="1" lang="ru-RU" sz="2400" spc="-1" strike="noStrike" u="sng">
                <a:solidFill>
                  <a:srgbClr val="ff0000"/>
                </a:solidFill>
                <a:uFillTx/>
                <a:latin typeface="Century Gothic"/>
              </a:rPr>
              <a:t>«Серенада четырёх кавалеров одной даме» </a:t>
            </a:r>
            <a:r>
              <a:rPr b="1" lang="ru-RU" sz="2400" spc="-1" strike="noStrike">
                <a:solidFill>
                  <a:srgbClr val="3e3d2d"/>
                </a:solidFill>
                <a:latin typeface="Century Gothic"/>
              </a:rPr>
              <a:t>(слова Бородина, 1868-72).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89</TotalTime>
  <Application>LibreOffice/7.0.4.2$Windows_x86 LibreOffice_project/dcf040e67528d9187c66b2379df5ea4407429775</Application>
  <AppVersion>15.0000</AppVersion>
  <Words>555</Words>
  <Paragraphs>32</Paragraphs>
  <Company>WZT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2021-08-31T06:06:20Z</dcterms:created>
  <dc:creator>Алина Ганина</dc:creator>
  <dc:description/>
  <dc:language>ru-RU</dc:language>
  <cp:lastModifiedBy/>
  <dcterms:modified xsi:type="dcterms:W3CDTF">2022-02-09T09:12:07Z</dcterms:modified>
  <cp:revision>11</cp:revision>
  <dc:subject/>
  <dc:title>Александр Порфирьевич Бородин (31 октября (12 ноября) 1833, Санкт-Петербург — 15 (27) февраля 1887, там же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6</vt:i4>
  </property>
</Properties>
</file>